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1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80AD1-72E1-4EF5-B93A-9D603996B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08A8D3-6EAB-4207-A1E7-DCDCE867B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BB4125-6C6A-4AF4-AC07-D17E985A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7719F2-3C9F-4A2F-8202-F3C056CD3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C95521-6387-4CCD-A946-6BB0C5FBF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697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09A62D-C818-4418-AACA-747FEB0E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4847D5-A570-474F-9E0F-200A84040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5FC527-B138-49F2-A8F1-CDE61C2CC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DDD0EF-CF1B-4E5F-B3D6-C83AF50CB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5A77E2-641E-465E-A862-AB0FC240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476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3B9BB34-63C1-4C61-A692-F90707D16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69547B-6093-43D3-B7A5-018817081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1E97ED-DFE2-4254-AEDE-03F245BEF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80B3D8-7FA4-472E-8FBE-50D25B57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61F399-F6BB-4E78-98FA-D89BDE148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05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7C9ACB-80D6-4EDE-9C62-8BE4EB87A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B06C71-46CE-4765-A7AF-C1415D527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3EC6EB-07D7-4899-AD47-70D9D2F3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937368-BB02-4976-8A42-2C5D0AF9A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361F8A-D15A-42B6-A937-8E9E4007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50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774EE8-92B7-41A4-A544-FAC2817BA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B5B3C-FC1F-420B-9952-6D048F7DA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E9585B-9532-46FF-B7E1-FEE051961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5DD18F-295A-484F-B9E6-E60364A14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24EDD3-7ACB-4C97-8B7E-FBCA6B21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93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8DEB3-2718-40E1-B5BE-17278764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9A0B76-DBB4-45FE-8DA5-326D74FD96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2A7CFB-CEFC-44F1-85F1-BAF0D9046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7A921A7-336E-4AD3-984E-5F34666ED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CD5EFC-5B7F-4F9C-AFE7-581D49851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C84E10-FEE3-4664-885E-5C49C83E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01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A9B08-D3E2-4395-9319-CECD890EA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3D66A-40E6-44A9-95F6-E5C4A79B4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AC43AF-F34E-4427-A814-74B1DEAB7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D54C35A-D710-4430-B872-4F8CF4A49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A94207-05C9-4364-8164-93B16F5F4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1DB05A-D0DF-4C54-A231-23137483B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EA95BB2-0590-4171-95BE-4C544DEA6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416E30-EE11-4714-B3C6-61B10F6CB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322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DC20F9-1EE0-4B87-8426-27F4A254D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DC845C-BE5A-473C-8771-9C49A81D1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2514C8-4211-49DB-9C0F-35BF927C4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65DC74D-23CC-40E6-BECA-CFAED1F40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571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1040B9B-AC08-4F88-B07F-02090B5A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39F943-A25C-4124-983A-240487216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6DA40B5-E617-4A97-BC92-377D9012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730A4-1ED0-4C6A-9C69-9C5C8AE6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B0F8D3-D66A-4D7A-949E-37E7672ED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259B10-D6F6-4829-8FC7-C6A5C81BF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72A7929-0454-4B8C-A53D-FB099006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A6AC76-9D22-49FD-8A80-B3F5527D4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6869F9-DA5A-4769-B9D5-77C5B86EC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75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289F63-E37A-46E9-B708-2F20235A0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BC9325-B44E-40D0-9466-57433D838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2F679C5-7CDE-4D57-BD39-93CF748B6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F66B33-3D40-4A2A-BD87-E6A9C6922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4F21E0F-6190-4189-99CE-1A1B476A4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0CADB1-EE67-478C-8483-BCE992C8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80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6610965-6E40-4D4E-8837-13F7C3384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0EB4CD-2909-4AA2-8DE7-99C3CCF4E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60B34C-B2AF-432F-8CF7-083027B211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5F886-BC51-4623-BE77-7F4EC5AA470C}" type="datetimeFigureOut">
              <a:rPr lang="fr-FR" smtClean="0"/>
              <a:t>23/04/2022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83E1EB-1529-40E7-A9EB-C9EFB15B1F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273E39-C5E7-463A-B34B-38FC93775F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4D1B0-BE5D-44D3-91D6-128EB71356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492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FEB81E4-87E1-483F-A99F-58E7B8530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447" y="241300"/>
            <a:ext cx="5413154" cy="6348153"/>
          </a:xfrm>
          <a:prstGeom prst="rect">
            <a:avLst/>
          </a:prstGeom>
        </p:spPr>
      </p:pic>
      <p:sp>
        <p:nvSpPr>
          <p:cNvPr id="8" name="Flèche : virage 7">
            <a:extLst>
              <a:ext uri="{FF2B5EF4-FFF2-40B4-BE49-F238E27FC236}">
                <a16:creationId xmlns:a16="http://schemas.microsoft.com/office/drawing/2014/main" id="{3C273C35-8151-49E2-859B-C4E3AC4AFF93}"/>
              </a:ext>
            </a:extLst>
          </p:cNvPr>
          <p:cNvSpPr/>
          <p:nvPr/>
        </p:nvSpPr>
        <p:spPr>
          <a:xfrm rot="6970317" flipH="1">
            <a:off x="3807555" y="3725098"/>
            <a:ext cx="501893" cy="3662754"/>
          </a:xfrm>
          <a:prstGeom prst="ben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2013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Njato</dc:creator>
  <cp:lastModifiedBy>Njato</cp:lastModifiedBy>
  <cp:revision>1</cp:revision>
  <dcterms:created xsi:type="dcterms:W3CDTF">2022-04-23T08:10:09Z</dcterms:created>
  <dcterms:modified xsi:type="dcterms:W3CDTF">2022-04-23T08:10:38Z</dcterms:modified>
</cp:coreProperties>
</file>